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cb891ac2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cb891ac2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the ideas in the boxes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Team members can move their checkmarks onto the boxes of the ideas they endorse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the ideas in the boxes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Team members can move their checkmarks onto the boxes of the ideas they endorse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2.png"/><Relationship Id="rId6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0" Type="http://schemas.openxmlformats.org/officeDocument/2006/relationships/image" Target="../media/image5.png"/><Relationship Id="rId9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3.png"/><Relationship Id="rId8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39050" y="1078125"/>
            <a:ext cx="1909200" cy="13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224600" y="595200"/>
            <a:ext cx="1864200" cy="1516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Idea 1 </a:t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2582375" y="595200"/>
            <a:ext cx="1864200" cy="1516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Idea 2 </a:t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4940138" y="595200"/>
            <a:ext cx="1864200" cy="1516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Idea 3 </a:t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7184200" y="595200"/>
            <a:ext cx="1864200" cy="1516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Idea 4 </a:t>
            </a:r>
            <a:endParaRPr/>
          </a:p>
        </p:txBody>
      </p:sp>
      <p:pic>
        <p:nvPicPr>
          <p:cNvPr id="59" name="Google Shape;5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06028" y="3269058"/>
            <a:ext cx="727749" cy="647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91728" y="4106508"/>
            <a:ext cx="727749" cy="647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12991" y="4043958"/>
            <a:ext cx="727749" cy="647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12991" y="3251433"/>
            <a:ext cx="727749" cy="647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46028" y="3269058"/>
            <a:ext cx="727749" cy="647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53528" y="4061583"/>
            <a:ext cx="727749" cy="647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91728" y="3313983"/>
            <a:ext cx="727749" cy="647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5978" y="4061583"/>
            <a:ext cx="727749" cy="647093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3"/>
          <p:cNvSpPr txBox="1"/>
          <p:nvPr/>
        </p:nvSpPr>
        <p:spPr>
          <a:xfrm>
            <a:off x="336900" y="2886200"/>
            <a:ext cx="1066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Member 1</a:t>
            </a:r>
            <a:endParaRPr/>
          </a:p>
        </p:txBody>
      </p:sp>
      <p:sp>
        <p:nvSpPr>
          <p:cNvPr id="68" name="Google Shape;68;p13"/>
          <p:cNvSpPr txBox="1"/>
          <p:nvPr/>
        </p:nvSpPr>
        <p:spPr>
          <a:xfrm>
            <a:off x="2808425" y="2886200"/>
            <a:ext cx="1066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Member 2</a:t>
            </a:r>
            <a:endParaRPr/>
          </a:p>
        </p:txBody>
      </p:sp>
      <p:sp>
        <p:nvSpPr>
          <p:cNvPr id="69" name="Google Shape;69;p13"/>
          <p:cNvSpPr txBox="1"/>
          <p:nvPr/>
        </p:nvSpPr>
        <p:spPr>
          <a:xfrm>
            <a:off x="4857225" y="2886200"/>
            <a:ext cx="1066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Member 3</a:t>
            </a:r>
            <a:endParaRPr/>
          </a:p>
        </p:txBody>
      </p:sp>
      <p:sp>
        <p:nvSpPr>
          <p:cNvPr id="70" name="Google Shape;70;p13"/>
          <p:cNvSpPr txBox="1"/>
          <p:nvPr/>
        </p:nvSpPr>
        <p:spPr>
          <a:xfrm>
            <a:off x="6906025" y="2948750"/>
            <a:ext cx="1066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Member 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/>
        </p:nvSpPr>
        <p:spPr>
          <a:xfrm>
            <a:off x="539050" y="1078125"/>
            <a:ext cx="1909200" cy="13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4"/>
          <p:cNvSpPr/>
          <p:nvPr/>
        </p:nvSpPr>
        <p:spPr>
          <a:xfrm>
            <a:off x="224600" y="595200"/>
            <a:ext cx="1864200" cy="1516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Community Centers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77" name="Google Shape;77;p14"/>
          <p:cNvSpPr/>
          <p:nvPr/>
        </p:nvSpPr>
        <p:spPr>
          <a:xfrm>
            <a:off x="2582375" y="595200"/>
            <a:ext cx="1864200" cy="1516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Parks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4"/>
          <p:cNvSpPr/>
          <p:nvPr/>
        </p:nvSpPr>
        <p:spPr>
          <a:xfrm>
            <a:off x="4940138" y="595200"/>
            <a:ext cx="1864200" cy="1516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Restaurants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4"/>
          <p:cNvSpPr/>
          <p:nvPr/>
        </p:nvSpPr>
        <p:spPr>
          <a:xfrm>
            <a:off x="7184200" y="595200"/>
            <a:ext cx="1864200" cy="1516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Schools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0" name="Google Shape;8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06028" y="3269058"/>
            <a:ext cx="727749" cy="647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75228" y="1755558"/>
            <a:ext cx="727749" cy="647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92816" y="1924658"/>
            <a:ext cx="727749" cy="647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12991" y="3251433"/>
            <a:ext cx="727749" cy="647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53528" y="3251433"/>
            <a:ext cx="727749" cy="647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258803" y="2019433"/>
            <a:ext cx="727749" cy="647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91728" y="3313983"/>
            <a:ext cx="727749" cy="647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30903" y="1924658"/>
            <a:ext cx="727749" cy="647093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4"/>
          <p:cNvSpPr txBox="1"/>
          <p:nvPr/>
        </p:nvSpPr>
        <p:spPr>
          <a:xfrm>
            <a:off x="336900" y="2886200"/>
            <a:ext cx="1066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FF"/>
                </a:solidFill>
                <a:highlight>
                  <a:srgbClr val="000000"/>
                </a:highlight>
              </a:rPr>
              <a:t>Jamie</a:t>
            </a:r>
            <a:endParaRPr b="1">
              <a:solidFill>
                <a:srgbClr val="00FFFF"/>
              </a:solidFill>
              <a:highlight>
                <a:srgbClr val="000000"/>
              </a:highlight>
            </a:endParaRPr>
          </a:p>
        </p:txBody>
      </p:sp>
      <p:sp>
        <p:nvSpPr>
          <p:cNvPr id="89" name="Google Shape;89;p14"/>
          <p:cNvSpPr txBox="1"/>
          <p:nvPr/>
        </p:nvSpPr>
        <p:spPr>
          <a:xfrm>
            <a:off x="2808425" y="2886200"/>
            <a:ext cx="1066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00"/>
                </a:solidFill>
                <a:highlight>
                  <a:srgbClr val="000000"/>
                </a:highlight>
              </a:rPr>
              <a:t>Shawna</a:t>
            </a:r>
            <a:endParaRPr b="1">
              <a:solidFill>
                <a:srgbClr val="00FF00"/>
              </a:solidFill>
              <a:highlight>
                <a:srgbClr val="000000"/>
              </a:highlight>
            </a:endParaRPr>
          </a:p>
        </p:txBody>
      </p:sp>
      <p:sp>
        <p:nvSpPr>
          <p:cNvPr id="90" name="Google Shape;90;p14"/>
          <p:cNvSpPr txBox="1"/>
          <p:nvPr/>
        </p:nvSpPr>
        <p:spPr>
          <a:xfrm>
            <a:off x="4857225" y="2886200"/>
            <a:ext cx="1066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4"/>
                </a:solidFill>
                <a:highlight>
                  <a:srgbClr val="000000"/>
                </a:highlight>
              </a:rPr>
              <a:t>Marco</a:t>
            </a:r>
            <a:endParaRPr b="1">
              <a:solidFill>
                <a:schemeClr val="accent4"/>
              </a:solidFill>
              <a:highlight>
                <a:srgbClr val="000000"/>
              </a:highlight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6906025" y="2948750"/>
            <a:ext cx="10668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6"/>
                </a:solidFill>
                <a:highlight>
                  <a:srgbClr val="000000"/>
                </a:highlight>
              </a:rPr>
              <a:t>Taylor</a:t>
            </a:r>
            <a:endParaRPr b="1">
              <a:solidFill>
                <a:schemeClr val="accent6"/>
              </a:solidFill>
              <a:highlight>
                <a:srgbClr val="000000"/>
              </a:highlight>
            </a:endParaRPr>
          </a:p>
        </p:txBody>
      </p:sp>
      <p:sp>
        <p:nvSpPr>
          <p:cNvPr id="92" name="Google Shape;92;p14"/>
          <p:cNvSpPr txBox="1"/>
          <p:nvPr/>
        </p:nvSpPr>
        <p:spPr>
          <a:xfrm>
            <a:off x="2279225" y="0"/>
            <a:ext cx="50520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Completed example: Virtual Voting Template 3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Where should we collect data?</a:t>
            </a:r>
            <a:endParaRPr b="1"/>
          </a:p>
        </p:txBody>
      </p:sp>
      <p:pic>
        <p:nvPicPr>
          <p:cNvPr id="93" name="Google Shape;93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59713" y="1225450"/>
            <a:ext cx="793975" cy="793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169475" y="1218188"/>
            <a:ext cx="877624" cy="877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517350" y="1280763"/>
            <a:ext cx="752475" cy="75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740075" y="1212863"/>
            <a:ext cx="819150" cy="81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